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91440" cy="685800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Plumbing Terms &amp; Definitions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40 vocabulary words that show up most often on Texas plumbing exams — defined in plain English with field examples.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6217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Plumbing Exam Coach  ·  Educational use only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Foundational terms — drainage system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Soil pipe — carries discharge from water closets and similar fixtures, with or without other discharge.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Waste pipe — carries discharge from fixtures other than water closets.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— any vertical line of soil, waste, or vent piping extending through one or more stories.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— any part of the piping system other than a main, riser, or stack.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length — measured along the centerline of the pipe and fittings.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 vs. Vent — don't confuse them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F5F0E6"/>
          </a:solidFill>
          <a:ln w="12700">
            <a:solidFill>
              <a:srgbClr val="E5DC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fitting that holds a water seal.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Seal: 2" minimum, 4" maximum (typical).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sewer gas from entering the building.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fixture needs one (except integral-trap WCs).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6364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EAF3FE"/>
          </a:solidFill>
          <a:ln w="12700">
            <a:solidFill>
              <a:srgbClr val="C9DE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pipe providing air circulation.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Protects the trap seal from siphonage and back-pressure.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Terminates in open air above the roof.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Sized from the fixture-unit load it serves.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7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&amp; flow vocabulary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pressure — pressure at no flow.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Residual pressure — pressure remaining at the fixture during flow.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loss — pressure drop due to flow through pipe and fittings.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hammer — surge caused by sudden stoppage of flow.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Cross-connection — any actual or potential connection between potable and non-potable.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7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you must memorize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265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7" name="Shape 5"/>
          <p:cNvSpPr/>
          <p:nvPr/>
        </p:nvSpPr>
        <p:spPr>
          <a:xfrm>
            <a:off x="4265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8" name="Text 6"/>
          <p:cNvSpPr/>
          <p:nvPr/>
        </p:nvSpPr>
        <p:spPr>
          <a:xfrm>
            <a:off x="6094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2"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7008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 TRAP SEAL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08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fixture trap; protects against siphonage.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127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2" name="Shape 10"/>
          <p:cNvSpPr/>
          <p:nvPr/>
        </p:nvSpPr>
        <p:spPr>
          <a:xfrm>
            <a:off x="43127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3" name="Text 11"/>
          <p:cNvSpPr/>
          <p:nvPr/>
        </p:nvSpPr>
        <p:spPr>
          <a:xfrm>
            <a:off x="44956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1/4"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870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FOOT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870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slope for 2½" and smaller horizontal drains.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989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7" name="Shape 15"/>
          <p:cNvSpPr/>
          <p:nvPr/>
        </p:nvSpPr>
        <p:spPr>
          <a:xfrm>
            <a:off x="81989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8" name="Text 16"/>
          <p:cNvSpPr/>
          <p:nvPr/>
        </p:nvSpPr>
        <p:spPr>
          <a:xfrm>
            <a:off x="83818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80°F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4732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HOT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732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scald protection applies (typ. tub/shower).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Memorize these — they show up on almost every exam.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best defines 'developed length'?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4688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Straight-line distance between two fittings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10896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DFF5E1"/>
          </a:solidFill>
          <a:ln w="12700">
            <a:solidFill>
              <a:srgbClr val="2EA04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108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Total length measured along the centerline of pipe and fittings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749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Vertical rise only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38912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891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Length of pipe minus fitting allowances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A0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B — Developed length follows the pipe path, including fittings.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108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flowing.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Terms &amp; Definitions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· Drill · Pass.   TX Plumbing Exam Coach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and exam-prep use only. Not an official TSBPE product or legal substitute for adopted plumbing codes.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Texas Plumbing Exam Coach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Plumbing Terms &amp; Definitions</dc:title>
  <dc:subject>Core vocabulary</dc:subject>
  <dc:creator>PptxGenJS</dc:creator>
  <cp:lastModifiedBy>PptxGenJS</cp:lastModifiedBy>
  <cp:revision>1</cp:revision>
  <dcterms:created xsi:type="dcterms:W3CDTF">2026-05-24T22:25:41Z</dcterms:created>
  <dcterms:modified xsi:type="dcterms:W3CDTF">2026-05-24T22:25:41Z</dcterms:modified>
</cp:coreProperties>
</file>