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91440" cy="685800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02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Plumbing Codes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UPC, IPC, IFGC, IRC — what each one covers, who adopts what in Texas, and how amendments change the rules.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6217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Plumbing Exam Coach  ·  Educational use only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codes you'll touch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UPC — Uniform Plumbing Code (IAPMO).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— International Plumbing Code (ICC).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IFGC — International Fuel Gas Code (ICC).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IRC — International Residential Code (ICC); contains its own plumbing chapters.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adoption snapshot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F5F0E6"/>
          </a:solidFill>
          <a:ln w="12700">
            <a:solidFill>
              <a:srgbClr val="E5DC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level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TSBPE recognizes UPC and IPC as enforceable.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jurisdictions choose which to adopt.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Amendments may modify any provision.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confirm with the AHJ before bidding.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6364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EAF3FE"/>
          </a:solidFill>
          <a:ln w="12700">
            <a:solidFill>
              <a:srgbClr val="C9DE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reality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building can fall under multiple codes (gas vs. water).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Houston, Dallas, Austin, SA — each amends differently.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Inspectors enforce the AMENDED text, not the base code.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 doubt: call the city.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7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read a code section fast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→ Section → Subsection → Exception.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hold the numbers (sizing, slope, distance).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Definitions chapter (Ch. 2) controls every other chapter.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 narrow the rule — read them with the rule.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Commentary is not enforceable, but it explains intent.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7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NUMBERS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code facts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265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7" name="Shape 5"/>
          <p:cNvSpPr/>
          <p:nvPr/>
        </p:nvSpPr>
        <p:spPr>
          <a:xfrm>
            <a:off x="4265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8" name="Text 6"/>
          <p:cNvSpPr/>
          <p:nvPr/>
        </p:nvSpPr>
        <p:spPr>
          <a:xfrm>
            <a:off x="6094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7008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08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organization of the IPC.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127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2" name="Shape 10"/>
          <p:cNvSpPr/>
          <p:nvPr/>
        </p:nvSpPr>
        <p:spPr>
          <a:xfrm>
            <a:off x="43127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3" name="Text 11"/>
          <p:cNvSpPr/>
          <p:nvPr/>
        </p:nvSpPr>
        <p:spPr>
          <a:xfrm>
            <a:off x="44956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yr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870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870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ICC publishes a new edition every 3 years.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989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7" name="Shape 15"/>
          <p:cNvSpPr/>
          <p:nvPr/>
        </p:nvSpPr>
        <p:spPr>
          <a:xfrm>
            <a:off x="81989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8" name="Text 16"/>
          <p:cNvSpPr/>
          <p:nvPr/>
        </p:nvSpPr>
        <p:spPr>
          <a:xfrm>
            <a:off x="83818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AHJ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4732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732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Authority Having Jurisdiction has final say.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code governs CSST gas piping installations?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4688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UPC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10896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108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IPC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DFF5E1"/>
          </a:solidFill>
          <a:ln w="12700">
            <a:solidFill>
              <a:srgbClr val="2EA04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749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IFGC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38912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891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IRC Ch. 25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A0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— Fuel gas (including CSST) falls under the IFGC.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108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flowing.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Plumbing Codes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· Drill · Pass.   TX Plumbing Exam Coach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and exam-prep use only. Not an official TSBPE product or legal substitute for adopted plumbing codes.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Texas Plumbing Exam Coach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Plumbing Codes: UPC, IPC &amp; Texas Amendments</dc:title>
  <dc:subject>What governs your work</dc:subject>
  <dc:creator>PptxGenJS</dc:creator>
  <cp:lastModifiedBy>PptxGenJS</cp:lastModifiedBy>
  <cp:revision>1</cp:revision>
  <dcterms:created xsi:type="dcterms:W3CDTF">2026-05-24T22:25:41Z</dcterms:created>
  <dcterms:modified xsi:type="dcterms:W3CDTF">2026-05-24T22:25:41Z</dcterms:modified>
</cp:coreProperties>
</file>